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BA9DD92-ED4C-4327-B9EA-4E33C4021535}">
          <p14:sldIdLst>
            <p14:sldId id="256"/>
            <p14:sldId id="257"/>
            <p14:sldId id="258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BCCD06AE-D7A5-4ED3-B926-21155076C963}">
          <p14:sldIdLst>
            <p14:sldId id="267"/>
            <p14:sldId id="268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662" cy="500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939" y="0"/>
            <a:ext cx="2984662" cy="500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C1DD8-0362-44C3-B68C-2E4AD80A716A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8257"/>
            <a:ext cx="2984662" cy="500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939" y="9518257"/>
            <a:ext cx="2984662" cy="500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C95D0-E50C-487F-8C62-387983D15F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662" cy="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939" y="0"/>
            <a:ext cx="2984662" cy="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08563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130" y="4759986"/>
            <a:ext cx="5509905" cy="450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8257"/>
            <a:ext cx="2984662" cy="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939" y="9518257"/>
            <a:ext cx="2984662" cy="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F72AE5E2-6EC4-40A8-BAA3-525EA52DC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060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C7745A-0288-4E18-BC1E-6D2B4AE9466A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69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19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5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341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06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14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64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41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225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6377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3076" name="Picture 4" descr="C:\Users\Славик\Desktop\Свете\Новая папка (3)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232915" cy="61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Славик\Desktop\Свете\Новая папка\img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4173318" cy="31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7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Славик\Desktop\Свете\Новая папка\img2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9" t="9903" r="7150" b="11187"/>
          <a:stretch/>
        </p:blipFill>
        <p:spPr bwMode="auto">
          <a:xfrm>
            <a:off x="-1" y="0"/>
            <a:ext cx="976003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7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лавик\Desktop\Свете\955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74" y="13520"/>
            <a:ext cx="4139952" cy="36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лавик\Desktop\Свете\4811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8296" y="25218"/>
            <a:ext cx="5263640" cy="35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лавик\Desktop\Свете\i28W20HZ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144" y="3575736"/>
            <a:ext cx="4977321" cy="327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лавик\Desktop\Свете\s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259" y="3575735"/>
            <a:ext cx="4556741" cy="327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46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Славик\Desktop\Свете\Новая папка\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164" y="836712"/>
            <a:ext cx="6161156" cy="426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9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лавик\Desktop\Свете\Новая папка\img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5" t="5778" r="4489" b="5298"/>
          <a:stretch/>
        </p:blipFill>
        <p:spPr bwMode="auto">
          <a:xfrm>
            <a:off x="107504" y="116632"/>
            <a:ext cx="8928992" cy="66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1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лавик\Desktop\Свете\Новая папка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5135493" cy="38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2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лавик\Desktop\Свете\Новая папка\img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2" t="4700" r="4627" b="9157"/>
          <a:stretch/>
        </p:blipFill>
        <p:spPr bwMode="auto">
          <a:xfrm>
            <a:off x="107717" y="116632"/>
            <a:ext cx="903628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97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лавик\Desktop\Свете\Новая папка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231711" cy="39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99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Славик\Desktop\Свете\Новая папка\img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2" t="6054" r="11110" b="3970"/>
          <a:stretch/>
        </p:blipFill>
        <p:spPr bwMode="auto">
          <a:xfrm>
            <a:off x="899592" y="-22029"/>
            <a:ext cx="7322254" cy="684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24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лавик\Desktop\Свете\Новая папка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5135493" cy="38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8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лавик\Desktop\Свете\Новая папка\img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8" t="10384" r="3189" b="9263"/>
          <a:stretch/>
        </p:blipFill>
        <p:spPr bwMode="auto">
          <a:xfrm>
            <a:off x="0" y="404664"/>
            <a:ext cx="912216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1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нежинка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снежинка</Template>
  <TotalTime>121</TotalTime>
  <Words>1</Words>
  <Application>Microsoft Office PowerPoint</Application>
  <PresentationFormat>Экран (4:3)</PresentationFormat>
  <Paragraphs>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снежинка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Славик</dc:creator>
  <cp:lastModifiedBy>User</cp:lastModifiedBy>
  <cp:revision>11</cp:revision>
  <dcterms:created xsi:type="dcterms:W3CDTF">2019-12-05T18:24:22Z</dcterms:created>
  <dcterms:modified xsi:type="dcterms:W3CDTF">2023-11-22T08:34:07Z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TC100775751049</vt:lpwstr>
  </property>
</Properties>
</file>